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4"/>
    <p:sldMasterId id="2147483683" r:id="rId5"/>
  </p:sldMasterIdLst>
  <p:handoutMasterIdLst>
    <p:handoutMasterId r:id="rId14"/>
  </p:handoutMasterIdLst>
  <p:sldIdLst>
    <p:sldId id="256" r:id="rId6"/>
    <p:sldId id="258" r:id="rId7"/>
    <p:sldId id="264" r:id="rId8"/>
    <p:sldId id="263" r:id="rId9"/>
    <p:sldId id="259" r:id="rId10"/>
    <p:sldId id="260" r:id="rId11"/>
    <p:sldId id="261" r:id="rId12"/>
    <p:sldId id="26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7437"/>
    <a:srgbClr val="A7934B"/>
    <a:srgbClr val="003057"/>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FF5CD5-7438-4640-A10B-CE4496497A55}" v="66" dt="2023-05-03T15:21:37.489"/>
    <p1510:client id="{07F981C9-DD93-4760-BFE6-6B895ED1DEE3}" v="148" dt="2023-05-03T14:41:44.814"/>
    <p1510:client id="{2C0DC731-7777-486C-A86B-37B2F1343DD5}" v="4" dt="2023-05-02T23:14:39.241"/>
    <p1510:client id="{339567EF-B635-4689-B4E0-61E99D8BACC2}" v="3" dt="2023-05-02T22:44:15.779"/>
    <p1510:client id="{CF8941F8-1DB0-43BD-8250-053CB224C460}" v="2" dt="2023-05-03T15:20:28.169"/>
    <p1510:client id="{F5893272-A73C-43A6-87D5-533D21CD695D}" v="18" dt="2023-05-03T14:21:28.8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773"/>
        <p:guide pos="244"/>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5.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lkarni, Ashwin Milind" userId="S::akulkarni379@gatech.edu::ef4e2f1e-ff08-439e-a861-20cb9e2b80f1" providerId="AD" clId="Web-{01FF5CD5-7438-4640-A10B-CE4496497A55}"/>
    <pc:docChg chg="modSld">
      <pc:chgData name="Kulkarni, Ashwin Milind" userId="S::akulkarni379@gatech.edu::ef4e2f1e-ff08-439e-a861-20cb9e2b80f1" providerId="AD" clId="Web-{01FF5CD5-7438-4640-A10B-CE4496497A55}" dt="2023-05-03T15:21:28.583" v="65" actId="20577"/>
      <pc:docMkLst>
        <pc:docMk/>
      </pc:docMkLst>
      <pc:sldChg chg="modSp">
        <pc:chgData name="Kulkarni, Ashwin Milind" userId="S::akulkarni379@gatech.edu::ef4e2f1e-ff08-439e-a861-20cb9e2b80f1" providerId="AD" clId="Web-{01FF5CD5-7438-4640-A10B-CE4496497A55}" dt="2023-05-03T15:20:02.628" v="3" actId="20577"/>
        <pc:sldMkLst>
          <pc:docMk/>
          <pc:sldMk cId="3522481098" sldId="263"/>
        </pc:sldMkLst>
        <pc:spChg chg="mod">
          <ac:chgData name="Kulkarni, Ashwin Milind" userId="S::akulkarni379@gatech.edu::ef4e2f1e-ff08-439e-a861-20cb9e2b80f1" providerId="AD" clId="Web-{01FF5CD5-7438-4640-A10B-CE4496497A55}" dt="2023-05-03T15:20:02.628" v="3" actId="20577"/>
          <ac:spMkLst>
            <pc:docMk/>
            <pc:sldMk cId="3522481098" sldId="263"/>
            <ac:spMk id="3" creationId="{3618F33A-DD44-7070-6F51-C2A174993EDB}"/>
          </ac:spMkLst>
        </pc:spChg>
      </pc:sldChg>
      <pc:sldChg chg="modSp">
        <pc:chgData name="Kulkarni, Ashwin Milind" userId="S::akulkarni379@gatech.edu::ef4e2f1e-ff08-439e-a861-20cb9e2b80f1" providerId="AD" clId="Web-{01FF5CD5-7438-4640-A10B-CE4496497A55}" dt="2023-05-03T15:21:28.583" v="65" actId="20577"/>
        <pc:sldMkLst>
          <pc:docMk/>
          <pc:sldMk cId="2043029931" sldId="264"/>
        </pc:sldMkLst>
        <pc:spChg chg="mod">
          <ac:chgData name="Kulkarni, Ashwin Milind" userId="S::akulkarni379@gatech.edu::ef4e2f1e-ff08-439e-a861-20cb9e2b80f1" providerId="AD" clId="Web-{01FF5CD5-7438-4640-A10B-CE4496497A55}" dt="2023-05-03T15:21:28.583" v="65" actId="20577"/>
          <ac:spMkLst>
            <pc:docMk/>
            <pc:sldMk cId="2043029931" sldId="264"/>
            <ac:spMk id="3" creationId="{AB6FD9E1-E568-3234-6068-4A6592EE2CF6}"/>
          </ac:spMkLst>
        </pc:spChg>
        <pc:spChg chg="mod">
          <ac:chgData name="Kulkarni, Ashwin Milind" userId="S::akulkarni379@gatech.edu::ef4e2f1e-ff08-439e-a861-20cb9e2b80f1" providerId="AD" clId="Web-{01FF5CD5-7438-4640-A10B-CE4496497A55}" dt="2023-05-03T15:21:28.473" v="64" actId="20577"/>
          <ac:spMkLst>
            <pc:docMk/>
            <pc:sldMk cId="2043029931" sldId="264"/>
            <ac:spMk id="4" creationId="{5BF4952C-4455-2306-2F09-03C93B552467}"/>
          </ac:spMkLst>
        </pc:spChg>
      </pc:sldChg>
    </pc:docChg>
  </pc:docChgLst>
  <pc:docChgLst>
    <pc:chgData name="Ahmed, Sufiyan" userId="S::sahmed321@gatech.edu::7145f129-a6d7-4e00-84d8-6979f2b07198" providerId="AD" clId="Web-{2C0DC731-7777-486C-A86B-37B2F1343DD5}"/>
    <pc:docChg chg="modSld">
      <pc:chgData name="Ahmed, Sufiyan" userId="S::sahmed321@gatech.edu::7145f129-a6d7-4e00-84d8-6979f2b07198" providerId="AD" clId="Web-{2C0DC731-7777-486C-A86B-37B2F1343DD5}" dt="2023-05-02T23:14:38.616" v="1"/>
      <pc:docMkLst>
        <pc:docMk/>
      </pc:docMkLst>
      <pc:sldChg chg="addSp delSp modSp">
        <pc:chgData name="Ahmed, Sufiyan" userId="S::sahmed321@gatech.edu::7145f129-a6d7-4e00-84d8-6979f2b07198" providerId="AD" clId="Web-{2C0DC731-7777-486C-A86B-37B2F1343DD5}" dt="2023-05-02T23:14:38.616" v="1"/>
        <pc:sldMkLst>
          <pc:docMk/>
          <pc:sldMk cId="3284621408" sldId="262"/>
        </pc:sldMkLst>
        <pc:spChg chg="del">
          <ac:chgData name="Ahmed, Sufiyan" userId="S::sahmed321@gatech.edu::7145f129-a6d7-4e00-84d8-6979f2b07198" providerId="AD" clId="Web-{2C0DC731-7777-486C-A86B-37B2F1343DD5}" dt="2023-05-02T23:14:29.444" v="0"/>
          <ac:spMkLst>
            <pc:docMk/>
            <pc:sldMk cId="3284621408" sldId="262"/>
            <ac:spMk id="3" creationId="{7A736C9C-BAF9-0B20-8D64-D3860409EDA5}"/>
          </ac:spMkLst>
        </pc:spChg>
        <pc:spChg chg="del">
          <ac:chgData name="Ahmed, Sufiyan" userId="S::sahmed321@gatech.edu::7145f129-a6d7-4e00-84d8-6979f2b07198" providerId="AD" clId="Web-{2C0DC731-7777-486C-A86B-37B2F1343DD5}" dt="2023-05-02T23:14:38.616" v="1"/>
          <ac:spMkLst>
            <pc:docMk/>
            <pc:sldMk cId="3284621408" sldId="262"/>
            <ac:spMk id="4" creationId="{42A8393A-72AB-2FF2-082B-4EF4C62A5DBD}"/>
          </ac:spMkLst>
        </pc:spChg>
        <pc:picChg chg="add mod ord">
          <ac:chgData name="Ahmed, Sufiyan" userId="S::sahmed321@gatech.edu::7145f129-a6d7-4e00-84d8-6979f2b07198" providerId="AD" clId="Web-{2C0DC731-7777-486C-A86B-37B2F1343DD5}" dt="2023-05-02T23:14:29.444" v="0"/>
          <ac:picMkLst>
            <pc:docMk/>
            <pc:sldMk cId="3284621408" sldId="262"/>
            <ac:picMk id="5" creationId="{6CA4D92F-6A8D-2079-F8E9-B160FB84A72F}"/>
          </ac:picMkLst>
        </pc:picChg>
        <pc:picChg chg="add mod ord">
          <ac:chgData name="Ahmed, Sufiyan" userId="S::sahmed321@gatech.edu::7145f129-a6d7-4e00-84d8-6979f2b07198" providerId="AD" clId="Web-{2C0DC731-7777-486C-A86B-37B2F1343DD5}" dt="2023-05-02T23:14:38.616" v="1"/>
          <ac:picMkLst>
            <pc:docMk/>
            <pc:sldMk cId="3284621408" sldId="262"/>
            <ac:picMk id="6" creationId="{32EBC2B5-4A31-5EA5-6B4C-1A214FE6A647}"/>
          </ac:picMkLst>
        </pc:picChg>
      </pc:sldChg>
    </pc:docChg>
  </pc:docChgLst>
  <pc:docChgLst>
    <pc:chgData name="Ahmed, Sufiyan" userId="S::sahmed321@gatech.edu::7145f129-a6d7-4e00-84d8-6979f2b07198" providerId="AD" clId="Web-{07F981C9-DD93-4760-BFE6-6B895ED1DEE3}"/>
    <pc:docChg chg="addSld modSld">
      <pc:chgData name="Ahmed, Sufiyan" userId="S::sahmed321@gatech.edu::7145f129-a6d7-4e00-84d8-6979f2b07198" providerId="AD" clId="Web-{07F981C9-DD93-4760-BFE6-6B895ED1DEE3}" dt="2023-05-03T14:41:43.204" v="142" actId="20577"/>
      <pc:docMkLst>
        <pc:docMk/>
      </pc:docMkLst>
      <pc:sldChg chg="modSp">
        <pc:chgData name="Ahmed, Sufiyan" userId="S::sahmed321@gatech.edu::7145f129-a6d7-4e00-84d8-6979f2b07198" providerId="AD" clId="Web-{07F981C9-DD93-4760-BFE6-6B895ED1DEE3}" dt="2023-05-03T14:35:54.274" v="8" actId="20577"/>
        <pc:sldMkLst>
          <pc:docMk/>
          <pc:sldMk cId="2789775945" sldId="256"/>
        </pc:sldMkLst>
        <pc:spChg chg="mod">
          <ac:chgData name="Ahmed, Sufiyan" userId="S::sahmed321@gatech.edu::7145f129-a6d7-4e00-84d8-6979f2b07198" providerId="AD" clId="Web-{07F981C9-DD93-4760-BFE6-6B895ED1DEE3}" dt="2023-05-03T14:35:54.274" v="8" actId="20577"/>
          <ac:spMkLst>
            <pc:docMk/>
            <pc:sldMk cId="2789775945" sldId="256"/>
            <ac:spMk id="3" creationId="{B7E66134-3B68-CA46-9583-81F439EB81A2}"/>
          </ac:spMkLst>
        </pc:spChg>
      </pc:sldChg>
      <pc:sldChg chg="modSp">
        <pc:chgData name="Ahmed, Sufiyan" userId="S::sahmed321@gatech.edu::7145f129-a6d7-4e00-84d8-6979f2b07198" providerId="AD" clId="Web-{07F981C9-DD93-4760-BFE6-6B895ED1DEE3}" dt="2023-05-03T14:41:43.204" v="142" actId="20577"/>
        <pc:sldMkLst>
          <pc:docMk/>
          <pc:sldMk cId="4201212122" sldId="258"/>
        </pc:sldMkLst>
        <pc:spChg chg="mod">
          <ac:chgData name="Ahmed, Sufiyan" userId="S::sahmed321@gatech.edu::7145f129-a6d7-4e00-84d8-6979f2b07198" providerId="AD" clId="Web-{07F981C9-DD93-4760-BFE6-6B895ED1DEE3}" dt="2023-05-03T14:41:43.204" v="142" actId="20577"/>
          <ac:spMkLst>
            <pc:docMk/>
            <pc:sldMk cId="4201212122" sldId="258"/>
            <ac:spMk id="6" creationId="{64921231-F76F-9C4D-85F8-96525AB6710F}"/>
          </ac:spMkLst>
        </pc:spChg>
      </pc:sldChg>
      <pc:sldChg chg="modSp new">
        <pc:chgData name="Ahmed, Sufiyan" userId="S::sahmed321@gatech.edu::7145f129-a6d7-4e00-84d8-6979f2b07198" providerId="AD" clId="Web-{07F981C9-DD93-4760-BFE6-6B895ED1DEE3}" dt="2023-05-03T14:37:01.338" v="22" actId="20577"/>
        <pc:sldMkLst>
          <pc:docMk/>
          <pc:sldMk cId="2043029931" sldId="264"/>
        </pc:sldMkLst>
        <pc:spChg chg="mod">
          <ac:chgData name="Ahmed, Sufiyan" userId="S::sahmed321@gatech.edu::7145f129-a6d7-4e00-84d8-6979f2b07198" providerId="AD" clId="Web-{07F981C9-DD93-4760-BFE6-6B895ED1DEE3}" dt="2023-05-03T14:36:53.228" v="16" actId="20577"/>
          <ac:spMkLst>
            <pc:docMk/>
            <pc:sldMk cId="2043029931" sldId="264"/>
            <ac:spMk id="2" creationId="{06BCDB6B-0149-371F-28E2-7C099C4F5939}"/>
          </ac:spMkLst>
        </pc:spChg>
        <pc:spChg chg="mod">
          <ac:chgData name="Ahmed, Sufiyan" userId="S::sahmed321@gatech.edu::7145f129-a6d7-4e00-84d8-6979f2b07198" providerId="AD" clId="Web-{07F981C9-DD93-4760-BFE6-6B895ED1DEE3}" dt="2023-05-03T14:37:01.244" v="21" actId="20577"/>
          <ac:spMkLst>
            <pc:docMk/>
            <pc:sldMk cId="2043029931" sldId="264"/>
            <ac:spMk id="3" creationId="{AB6FD9E1-E568-3234-6068-4A6592EE2CF6}"/>
          </ac:spMkLst>
        </pc:spChg>
        <pc:spChg chg="mod">
          <ac:chgData name="Ahmed, Sufiyan" userId="S::sahmed321@gatech.edu::7145f129-a6d7-4e00-84d8-6979f2b07198" providerId="AD" clId="Web-{07F981C9-DD93-4760-BFE6-6B895ED1DEE3}" dt="2023-05-03T14:37:01.338" v="22" actId="20577"/>
          <ac:spMkLst>
            <pc:docMk/>
            <pc:sldMk cId="2043029931" sldId="264"/>
            <ac:spMk id="4" creationId="{5BF4952C-4455-2306-2F09-03C93B552467}"/>
          </ac:spMkLst>
        </pc:spChg>
      </pc:sldChg>
    </pc:docChg>
  </pc:docChgLst>
  <pc:docChgLst>
    <pc:chgData name="Galande, Chinmay Shriprakash" userId="S::cgalande3@gatech.edu::b9e8538e-324c-412d-b495-2b1c10e15e54" providerId="AD" clId="Web-{CF8941F8-1DB0-43BD-8250-053CB224C460}"/>
    <pc:docChg chg="modSld">
      <pc:chgData name="Galande, Chinmay Shriprakash" userId="S::cgalande3@gatech.edu::b9e8538e-324c-412d-b495-2b1c10e15e54" providerId="AD" clId="Web-{CF8941F8-1DB0-43BD-8250-053CB224C460}" dt="2023-05-03T15:20:28.169" v="1" actId="14100"/>
      <pc:docMkLst>
        <pc:docMk/>
      </pc:docMkLst>
      <pc:sldChg chg="modSp">
        <pc:chgData name="Galande, Chinmay Shriprakash" userId="S::cgalande3@gatech.edu::b9e8538e-324c-412d-b495-2b1c10e15e54" providerId="AD" clId="Web-{CF8941F8-1DB0-43BD-8250-053CB224C460}" dt="2023-05-03T15:20:28.169" v="1" actId="14100"/>
        <pc:sldMkLst>
          <pc:docMk/>
          <pc:sldMk cId="4201212122" sldId="258"/>
        </pc:sldMkLst>
        <pc:spChg chg="mod">
          <ac:chgData name="Galande, Chinmay Shriprakash" userId="S::cgalande3@gatech.edu::b9e8538e-324c-412d-b495-2b1c10e15e54" providerId="AD" clId="Web-{CF8941F8-1DB0-43BD-8250-053CB224C460}" dt="2023-05-03T15:20:28.169" v="1" actId="14100"/>
          <ac:spMkLst>
            <pc:docMk/>
            <pc:sldMk cId="4201212122" sldId="258"/>
            <ac:spMk id="6" creationId="{64921231-F76F-9C4D-85F8-96525AB6710F}"/>
          </ac:spMkLst>
        </pc:spChg>
        <pc:picChg chg="mod">
          <ac:chgData name="Galande, Chinmay Shriprakash" userId="S::cgalande3@gatech.edu::b9e8538e-324c-412d-b495-2b1c10e15e54" providerId="AD" clId="Web-{CF8941F8-1DB0-43BD-8250-053CB224C460}" dt="2023-05-03T15:20:25.857" v="0" actId="1076"/>
          <ac:picMkLst>
            <pc:docMk/>
            <pc:sldMk cId="4201212122" sldId="258"/>
            <ac:picMk id="3" creationId="{95A89751-CFFF-C313-DF58-32090FCB7440}"/>
          </ac:picMkLst>
        </pc:picChg>
      </pc:sldChg>
    </pc:docChg>
  </pc:docChgLst>
  <pc:docChgLst>
    <pc:chgData name="Sufiyan Ahmed" userId="b7774dbec321637b" providerId="LiveId" clId="{339567EF-B635-4689-B4E0-61E99D8BACC2}"/>
    <pc:docChg chg="custSel modSld">
      <pc:chgData name="Sufiyan Ahmed" userId="b7774dbec321637b" providerId="LiveId" clId="{339567EF-B635-4689-B4E0-61E99D8BACC2}" dt="2023-05-02T22:44:36.521" v="95" actId="1076"/>
      <pc:docMkLst>
        <pc:docMk/>
      </pc:docMkLst>
      <pc:sldChg chg="modSp mod">
        <pc:chgData name="Sufiyan Ahmed" userId="b7774dbec321637b" providerId="LiveId" clId="{339567EF-B635-4689-B4E0-61E99D8BACC2}" dt="2023-05-02T22:42:54.554" v="56"/>
        <pc:sldMkLst>
          <pc:docMk/>
          <pc:sldMk cId="4201212122" sldId="258"/>
        </pc:sldMkLst>
        <pc:spChg chg="mod">
          <ac:chgData name="Sufiyan Ahmed" userId="b7774dbec321637b" providerId="LiveId" clId="{339567EF-B635-4689-B4E0-61E99D8BACC2}" dt="2023-05-02T22:42:54.554" v="56"/>
          <ac:spMkLst>
            <pc:docMk/>
            <pc:sldMk cId="4201212122" sldId="258"/>
            <ac:spMk id="6" creationId="{64921231-F76F-9C4D-85F8-96525AB6710F}"/>
          </ac:spMkLst>
        </pc:spChg>
      </pc:sldChg>
      <pc:sldChg chg="addSp delSp modSp mod">
        <pc:chgData name="Sufiyan Ahmed" userId="b7774dbec321637b" providerId="LiveId" clId="{339567EF-B635-4689-B4E0-61E99D8BACC2}" dt="2023-05-02T22:44:36.521" v="95" actId="1076"/>
        <pc:sldMkLst>
          <pc:docMk/>
          <pc:sldMk cId="2396963252" sldId="261"/>
        </pc:sldMkLst>
        <pc:spChg chg="mod">
          <ac:chgData name="Sufiyan Ahmed" userId="b7774dbec321637b" providerId="LiveId" clId="{339567EF-B635-4689-B4E0-61E99D8BACC2}" dt="2023-05-02T22:43:31.215" v="73" actId="20577"/>
          <ac:spMkLst>
            <pc:docMk/>
            <pc:sldMk cId="2396963252" sldId="261"/>
            <ac:spMk id="2" creationId="{6EEFC719-1994-4D99-818D-2F6FF8660381}"/>
          </ac:spMkLst>
        </pc:spChg>
        <pc:spChg chg="del">
          <ac:chgData name="Sufiyan Ahmed" userId="b7774dbec321637b" providerId="LiveId" clId="{339567EF-B635-4689-B4E0-61E99D8BACC2}" dt="2023-05-02T22:43:42.613" v="74" actId="931"/>
          <ac:spMkLst>
            <pc:docMk/>
            <pc:sldMk cId="2396963252" sldId="261"/>
            <ac:spMk id="4" creationId="{691CE77B-42CF-C528-192D-DBADC7D697D7}"/>
          </ac:spMkLst>
        </pc:spChg>
        <pc:picChg chg="add mod">
          <ac:chgData name="Sufiyan Ahmed" userId="b7774dbec321637b" providerId="LiveId" clId="{339567EF-B635-4689-B4E0-61E99D8BACC2}" dt="2023-05-02T22:44:36.521" v="95" actId="1076"/>
          <ac:picMkLst>
            <pc:docMk/>
            <pc:sldMk cId="2396963252" sldId="261"/>
            <ac:picMk id="8" creationId="{B299513B-3E1B-B64D-E940-FDEF10E7FB8C}"/>
          </ac:picMkLst>
        </pc:picChg>
        <pc:picChg chg="add mod">
          <ac:chgData name="Sufiyan Ahmed" userId="b7774dbec321637b" providerId="LiveId" clId="{339567EF-B635-4689-B4E0-61E99D8BACC2}" dt="2023-05-02T22:44:34.604" v="94" actId="1076"/>
          <ac:picMkLst>
            <pc:docMk/>
            <pc:sldMk cId="2396963252" sldId="261"/>
            <ac:picMk id="10" creationId="{E1F358D4-9A51-2938-C796-4A385E6961D6}"/>
          </ac:picMkLst>
        </pc:picChg>
        <pc:picChg chg="add del mod">
          <ac:chgData name="Sufiyan Ahmed" userId="b7774dbec321637b" providerId="LiveId" clId="{339567EF-B635-4689-B4E0-61E99D8BACC2}" dt="2023-05-02T22:44:29.289" v="92" actId="478"/>
          <ac:picMkLst>
            <pc:docMk/>
            <pc:sldMk cId="2396963252" sldId="261"/>
            <ac:picMk id="12" creationId="{D0C723BD-16E6-5EEB-AC11-F06645EB0A39}"/>
          </ac:picMkLst>
        </pc:picChg>
      </pc:sldChg>
    </pc:docChg>
  </pc:docChgLst>
  <pc:docChgLst>
    <pc:chgData name="Ahmed, Sufiyan" userId="S::sahmed321@gatech.edu::7145f129-a6d7-4e00-84d8-6979f2b07198" providerId="AD" clId="Web-{F5893272-A73C-43A6-87D5-533D21CD695D}"/>
    <pc:docChg chg="addSld modSld">
      <pc:chgData name="Ahmed, Sufiyan" userId="S::sahmed321@gatech.edu::7145f129-a6d7-4e00-84d8-6979f2b07198" providerId="AD" clId="Web-{F5893272-A73C-43A6-87D5-533D21CD695D}" dt="2023-05-03T14:21:28.801" v="19" actId="14100"/>
      <pc:docMkLst>
        <pc:docMk/>
      </pc:docMkLst>
      <pc:sldChg chg="delSp modSp new">
        <pc:chgData name="Ahmed, Sufiyan" userId="S::sahmed321@gatech.edu::7145f129-a6d7-4e00-84d8-6979f2b07198" providerId="AD" clId="Web-{F5893272-A73C-43A6-87D5-533D21CD695D}" dt="2023-05-03T14:21:28.801" v="19" actId="14100"/>
        <pc:sldMkLst>
          <pc:docMk/>
          <pc:sldMk cId="3522481098" sldId="263"/>
        </pc:sldMkLst>
        <pc:spChg chg="mod">
          <ac:chgData name="Ahmed, Sufiyan" userId="S::sahmed321@gatech.edu::7145f129-a6d7-4e00-84d8-6979f2b07198" providerId="AD" clId="Web-{F5893272-A73C-43A6-87D5-533D21CD695D}" dt="2023-05-03T14:20:53.128" v="9" actId="20577"/>
          <ac:spMkLst>
            <pc:docMk/>
            <pc:sldMk cId="3522481098" sldId="263"/>
            <ac:spMk id="2" creationId="{44F9D42D-6E62-DA4E-86DA-A47BB87ADDEC}"/>
          </ac:spMkLst>
        </pc:spChg>
        <pc:spChg chg="mod">
          <ac:chgData name="Ahmed, Sufiyan" userId="S::sahmed321@gatech.edu::7145f129-a6d7-4e00-84d8-6979f2b07198" providerId="AD" clId="Web-{F5893272-A73C-43A6-87D5-533D21CD695D}" dt="2023-05-03T14:21:28.801" v="19" actId="14100"/>
          <ac:spMkLst>
            <pc:docMk/>
            <pc:sldMk cId="3522481098" sldId="263"/>
            <ac:spMk id="3" creationId="{3618F33A-DD44-7070-6F51-C2A174993EDB}"/>
          </ac:spMkLst>
        </pc:spChg>
        <pc:spChg chg="del mod">
          <ac:chgData name="Ahmed, Sufiyan" userId="S::sahmed321@gatech.edu::7145f129-a6d7-4e00-84d8-6979f2b07198" providerId="AD" clId="Web-{F5893272-A73C-43A6-87D5-533D21CD695D}" dt="2023-05-03T14:21:17.738" v="17"/>
          <ac:spMkLst>
            <pc:docMk/>
            <pc:sldMk cId="3522481098" sldId="263"/>
            <ac:spMk id="4" creationId="{340A33C4-E654-B0F4-8FBE-753DD8B2C6F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5/3/2023</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2955684" y="1149178"/>
            <a:ext cx="6795912" cy="2643890"/>
          </a:xfrm>
          <a:prstGeom prst="rect">
            <a:avLst/>
          </a:prstGeom>
        </p:spPr>
        <p:txBody>
          <a:bodyPr anchor="b" anchorCtr="0">
            <a:normAutofit/>
          </a:bodyPr>
          <a:lstStyle>
            <a:lvl1pPr algn="l">
              <a:lnSpc>
                <a:spcPts val="4800"/>
              </a:lnSpc>
              <a:defRPr sz="4200" b="1" i="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2955682" y="3793068"/>
            <a:ext cx="6795913" cy="1684868"/>
          </a:xfrm>
          <a:prstGeom prst="rect">
            <a:avLst/>
          </a:prstGeom>
        </p:spPr>
        <p:txBody>
          <a:bodyPr>
            <a:noAutofit/>
          </a:bodyPr>
          <a:lstStyle>
            <a:lvl1pPr marL="0" indent="0" algn="l">
              <a:lnSpc>
                <a:spcPts val="3600"/>
              </a:lnSpc>
              <a:buNone/>
              <a:defRPr sz="1800" b="0" cap="none" spc="0" baseline="0">
                <a:solidFill>
                  <a:srgbClr val="857437"/>
                </a:solidFill>
                <a:latin typeface="Roboto" panose="02000000000000000000" pitchFamily="2" charset="0"/>
                <a:ea typeface="Roboto" panose="02000000000000000000" pitchFamily="2" charset="0"/>
                <a:cs typeface="Roboto" panose="02000000000000000000"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5/3/2023</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5/3/2023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5/3/2023</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5/3/2023</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5/3/2023</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5/3/2023</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5/3/2023</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5/3/2023</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5/3/2023</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30000" cy="42256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44113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5/3/2023</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441135"/>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44113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hyperlink" Target="https://www.sparkfun.com/products/14450" TargetMode="External"/><Relationship Id="rId13" Type="http://schemas.openxmlformats.org/officeDocument/2006/relationships/hyperlink" Target="https://www.sparkfun.com/products/13301" TargetMode="External"/><Relationship Id="rId3" Type="http://schemas.openxmlformats.org/officeDocument/2006/relationships/hyperlink" Target="https://a.co/d/0m9C4Wu" TargetMode="External"/><Relationship Id="rId7" Type="http://schemas.openxmlformats.org/officeDocument/2006/relationships/hyperlink" Target="https://www.digikey.com/en/products/detail/osepp-electronics-ltd/HC-SR04/11198533" TargetMode="External"/><Relationship Id="rId12" Type="http://schemas.openxmlformats.org/officeDocument/2006/relationships/hyperlink" Target="https://www.sparkfun.com/products/13259" TargetMode="External"/><Relationship Id="rId2" Type="http://schemas.openxmlformats.org/officeDocument/2006/relationships/hyperlink" Target="https://www.sparkfun.com/products/9564" TargetMode="External"/><Relationship Id="rId1" Type="http://schemas.openxmlformats.org/officeDocument/2006/relationships/slideLayout" Target="../slideLayouts/slideLayout3.xml"/><Relationship Id="rId6" Type="http://schemas.openxmlformats.org/officeDocument/2006/relationships/hyperlink" Target="https://www.sparkfun.com/products/12794" TargetMode="External"/><Relationship Id="rId11" Type="http://schemas.openxmlformats.org/officeDocument/2006/relationships/hyperlink" Target="https://www.sparkfun.com/products/13302" TargetMode="External"/><Relationship Id="rId5" Type="http://schemas.openxmlformats.org/officeDocument/2006/relationships/hyperlink" Target="https://www.sparkfun.com/products/11026" TargetMode="External"/><Relationship Id="rId10" Type="http://schemas.openxmlformats.org/officeDocument/2006/relationships/hyperlink" Target="https://www.sparkfun.com/products/11089" TargetMode="External"/><Relationship Id="rId4" Type="http://schemas.openxmlformats.org/officeDocument/2006/relationships/hyperlink" Target="https://www.sparkfun.com/products/124" TargetMode="External"/><Relationship Id="rId9" Type="http://schemas.openxmlformats.org/officeDocument/2006/relationships/hyperlink" Target="https://www.sparkfun.com/products/11377"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1837678" y="592801"/>
            <a:ext cx="7679184" cy="2866311"/>
          </a:xfrm>
          <a:prstGeom prst="rect">
            <a:avLst/>
          </a:prstGeom>
        </p:spPr>
        <p:txBody>
          <a:bodyPr wrap="square">
            <a:normAutofit/>
          </a:bodyPr>
          <a:lstStyle/>
          <a:p>
            <a:pPr algn="l"/>
            <a:r>
              <a:rPr lang="en-US">
                <a:solidFill>
                  <a:srgbClr val="24292F"/>
                </a:solidFill>
                <a:latin typeface="-apple-system"/>
              </a:rPr>
              <a:t>Distance Sensing Robot with Voice Control</a:t>
            </a:r>
            <a:endParaRPr lang="en-US" b="1" i="0">
              <a:solidFill>
                <a:srgbClr val="24292F"/>
              </a:solidFill>
              <a:effectLst/>
              <a:latin typeface="-apple-system"/>
            </a:endParaRP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a:xfrm>
            <a:off x="1837678" y="3709201"/>
            <a:ext cx="6795913" cy="1684868"/>
          </a:xfrm>
        </p:spPr>
        <p:txBody>
          <a:bodyPr lIns="91440" tIns="45720" rIns="91440" bIns="45720" anchor="t">
            <a:noAutofit/>
          </a:bodyPr>
          <a:lstStyle/>
          <a:p>
            <a:pPr algn="l"/>
            <a:r>
              <a:rPr lang="en-US">
                <a:latin typeface="Roboto"/>
                <a:ea typeface="Roboto"/>
                <a:cs typeface="Roboto"/>
              </a:rPr>
              <a:t>Chinmay </a:t>
            </a:r>
            <a:r>
              <a:rPr lang="en-US" err="1">
                <a:latin typeface="Roboto"/>
                <a:ea typeface="Roboto"/>
                <a:cs typeface="Roboto"/>
              </a:rPr>
              <a:t>Galande</a:t>
            </a:r>
            <a:r>
              <a:rPr lang="en-US">
                <a:latin typeface="Roboto"/>
                <a:ea typeface="Roboto"/>
                <a:cs typeface="Roboto"/>
              </a:rPr>
              <a:t>, Anirudh Arunkumar, Sufiyan Ahmed, Ashwin Kulkarni</a:t>
            </a:r>
            <a:endParaRPr lang="en-US" err="1"/>
          </a:p>
          <a:p>
            <a:pPr algn="l"/>
            <a:endParaRPr lang="en-US"/>
          </a:p>
          <a:p>
            <a:pPr algn="l"/>
            <a:r>
              <a:rPr lang="en-US"/>
              <a:t>ECE 4180 Final Project</a:t>
            </a:r>
          </a:p>
          <a:p>
            <a:pPr algn="l"/>
            <a:r>
              <a:rPr lang="en-US"/>
              <a:t>Georgia Institute of Technology</a:t>
            </a:r>
          </a:p>
          <a:p>
            <a:pPr>
              <a:lnSpc>
                <a:spcPct val="100000"/>
              </a:lnSpc>
            </a:pPr>
            <a:endParaRPr lang="en-US" sz="1800">
              <a:solidFill>
                <a:srgbClr val="857437"/>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789775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a:xfrm>
            <a:off x="381001" y="-603251"/>
            <a:ext cx="3932767" cy="1600200"/>
          </a:xfrm>
        </p:spPr>
        <p:txBody>
          <a:bodyPr anchor="b">
            <a:normAutofit/>
          </a:bodyPr>
          <a:lstStyle/>
          <a:p>
            <a:r>
              <a:rPr lang="en-US" b="1"/>
              <a:t>Introduction</a:t>
            </a:r>
          </a:p>
        </p:txBody>
      </p:sp>
      <p:pic>
        <p:nvPicPr>
          <p:cNvPr id="3" name="Picture 2" descr="A picture containing electrical wiring, cable, electronic engineering, electronics&#10;&#10;Description automatically generated">
            <a:extLst>
              <a:ext uri="{FF2B5EF4-FFF2-40B4-BE49-F238E27FC236}">
                <a16:creationId xmlns:a16="http://schemas.microsoft.com/office/drawing/2014/main" id="{95A89751-CFFF-C313-DF58-32090FCB7440}"/>
              </a:ext>
            </a:extLst>
          </p:cNvPr>
          <p:cNvPicPr>
            <a:picLocks noChangeAspect="1"/>
          </p:cNvPicPr>
          <p:nvPr/>
        </p:nvPicPr>
        <p:blipFill rotWithShape="1">
          <a:blip r:embed="rId2"/>
          <a:srcRect l="4062" r="5477" b="20380"/>
          <a:stretch/>
        </p:blipFill>
        <p:spPr>
          <a:xfrm>
            <a:off x="7130645" y="306947"/>
            <a:ext cx="4052887" cy="5403850"/>
          </a:xfrm>
          <a:prstGeom prst="rect">
            <a:avLst/>
          </a:prstGeom>
          <a:noFill/>
        </p:spPr>
      </p:pic>
      <p:sp>
        <p:nvSpPr>
          <p:cNvPr id="6" name="Content Placeholder 5">
            <a:extLst>
              <a:ext uri="{FF2B5EF4-FFF2-40B4-BE49-F238E27FC236}">
                <a16:creationId xmlns:a16="http://schemas.microsoft.com/office/drawing/2014/main" id="{64921231-F76F-9C4D-85F8-96525AB6710F}"/>
              </a:ext>
            </a:extLst>
          </p:cNvPr>
          <p:cNvSpPr>
            <a:spLocks noGrp="1"/>
          </p:cNvSpPr>
          <p:nvPr>
            <p:ph type="body" sz="half" idx="2"/>
          </p:nvPr>
        </p:nvSpPr>
        <p:spPr>
          <a:xfrm>
            <a:off x="381001" y="1169949"/>
            <a:ext cx="6309616" cy="4691102"/>
          </a:xfrm>
        </p:spPr>
        <p:txBody>
          <a:bodyPr vert="horz" lIns="91440" tIns="45720" rIns="91440" bIns="45720" rtlCol="0">
            <a:normAutofit/>
          </a:bodyPr>
          <a:lstStyle/>
          <a:p>
            <a:pPr algn="just"/>
            <a:r>
              <a:rPr lang="en-US" sz="1800"/>
              <a:t>Welcome to our presentation on the Voice-Controlled Robot with Obstacle Avoidance. Inspired by the Roomba bot, which uses sensors and cameras to detect its surroundings and navigate them while vacuuming, our project aims to design a robot that can autonomously navigate its surroundings and avoid obstacles, while also being manually controlled using voice commands. To achieve this, we have developed a robot that can be controlled using an app built on the MIT App Inventor platform. </a:t>
            </a:r>
          </a:p>
          <a:p>
            <a:pPr algn="just"/>
            <a:r>
              <a:rPr lang="en-US" sz="1800"/>
              <a:t>In this project, we will be discussing the design and implementation of the Voice-Controlled Robot with Obstacle Avoidance, its features, and its potential applications. We will also highlight the challenges we faced during the development process and the solutions we adopted to overcome them. Finally, we will demonstrate the capabilities of the robot in action through a live demonstration.</a:t>
            </a:r>
          </a:p>
        </p:txBody>
      </p:sp>
    </p:spTree>
    <p:extLst>
      <p:ext uri="{BB962C8B-B14F-4D97-AF65-F5344CB8AC3E}">
        <p14:creationId xmlns:p14="http://schemas.microsoft.com/office/powerpoint/2010/main" val="4201212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CDB6B-0149-371F-28E2-7C099C4F5939}"/>
              </a:ext>
            </a:extLst>
          </p:cNvPr>
          <p:cNvSpPr>
            <a:spLocks noGrp="1"/>
          </p:cNvSpPr>
          <p:nvPr>
            <p:ph type="title"/>
          </p:nvPr>
        </p:nvSpPr>
        <p:spPr/>
        <p:txBody>
          <a:bodyPr/>
          <a:lstStyle/>
          <a:p>
            <a:r>
              <a:rPr lang="en-US">
                <a:latin typeface="Roboto"/>
                <a:ea typeface="Roboto"/>
                <a:cs typeface="Roboto"/>
              </a:rPr>
              <a:t>Functionality</a:t>
            </a:r>
            <a:endParaRPr lang="en-US"/>
          </a:p>
        </p:txBody>
      </p:sp>
      <p:sp>
        <p:nvSpPr>
          <p:cNvPr id="3" name="Content Placeholder 2">
            <a:extLst>
              <a:ext uri="{FF2B5EF4-FFF2-40B4-BE49-F238E27FC236}">
                <a16:creationId xmlns:a16="http://schemas.microsoft.com/office/drawing/2014/main" id="{AB6FD9E1-E568-3234-6068-4A6592EE2CF6}"/>
              </a:ext>
            </a:extLst>
          </p:cNvPr>
          <p:cNvSpPr>
            <a:spLocks noGrp="1"/>
          </p:cNvSpPr>
          <p:nvPr>
            <p:ph sz="half" idx="1"/>
          </p:nvPr>
        </p:nvSpPr>
        <p:spPr/>
        <p:txBody>
          <a:bodyPr vert="horz" lIns="91440" tIns="45720" rIns="91440" bIns="45720" rtlCol="0" anchor="t">
            <a:normAutofit/>
          </a:bodyPr>
          <a:lstStyle/>
          <a:p>
            <a:r>
              <a:rPr lang="en-US">
                <a:latin typeface="Arial"/>
                <a:ea typeface="Roboto"/>
                <a:cs typeface="Arial"/>
              </a:rPr>
              <a:t>Autonomous mode (Say “Auto”)</a:t>
            </a:r>
          </a:p>
          <a:p>
            <a:pPr lvl="1"/>
            <a:r>
              <a:rPr lang="en-US">
                <a:latin typeface="Arial"/>
                <a:ea typeface="Roboto"/>
                <a:cs typeface="Arial"/>
              </a:rPr>
              <a:t>Distance read via the ultrasonic sensor on the front</a:t>
            </a:r>
          </a:p>
          <a:p>
            <a:pPr lvl="1"/>
            <a:r>
              <a:rPr lang="en-US">
                <a:latin typeface="Arial"/>
                <a:ea typeface="Roboto"/>
                <a:cs typeface="Arial"/>
              </a:rPr>
              <a:t>If an obstacle is detected within ~25cm, it will stop, back up a bit, and turn either left or right randomly, and move on</a:t>
            </a:r>
          </a:p>
          <a:p>
            <a:pPr lvl="1"/>
            <a:r>
              <a:rPr lang="en-US">
                <a:latin typeface="Arial"/>
                <a:ea typeface="Roboto"/>
                <a:cs typeface="Arial"/>
              </a:rPr>
              <a:t>Speaker “beeps” when moving backwards</a:t>
            </a:r>
          </a:p>
          <a:p>
            <a:pPr lvl="1"/>
            <a:r>
              <a:rPr lang="en-US">
                <a:latin typeface="Arial"/>
                <a:ea typeface="Roboto"/>
                <a:cs typeface="Arial"/>
              </a:rPr>
              <a:t>LCD shows that it is in Autonomous mode</a:t>
            </a:r>
          </a:p>
          <a:p>
            <a:endParaRPr lang="en-US"/>
          </a:p>
        </p:txBody>
      </p:sp>
      <p:sp>
        <p:nvSpPr>
          <p:cNvPr id="4" name="Content Placeholder 3">
            <a:extLst>
              <a:ext uri="{FF2B5EF4-FFF2-40B4-BE49-F238E27FC236}">
                <a16:creationId xmlns:a16="http://schemas.microsoft.com/office/drawing/2014/main" id="{5BF4952C-4455-2306-2F09-03C93B552467}"/>
              </a:ext>
            </a:extLst>
          </p:cNvPr>
          <p:cNvSpPr>
            <a:spLocks noGrp="1"/>
          </p:cNvSpPr>
          <p:nvPr>
            <p:ph sz="half" idx="2"/>
          </p:nvPr>
        </p:nvSpPr>
        <p:spPr/>
        <p:txBody>
          <a:bodyPr vert="horz" lIns="91440" tIns="45720" rIns="91440" bIns="45720" rtlCol="0" anchor="t">
            <a:normAutofit/>
          </a:bodyPr>
          <a:lstStyle/>
          <a:p>
            <a:r>
              <a:rPr lang="en-US" sz="2400">
                <a:latin typeface="Arial"/>
                <a:cs typeface="Arial"/>
              </a:rPr>
              <a:t>Voice mode (Say “Bluetooth”)</a:t>
            </a:r>
          </a:p>
          <a:p>
            <a:pPr lvl="1"/>
            <a:r>
              <a:rPr lang="en-US" sz="2000">
                <a:latin typeface="Arial"/>
                <a:ea typeface="Roboto"/>
                <a:cs typeface="Arial"/>
              </a:rPr>
              <a:t>Drive forward, backward, stop, and turn via voice commands</a:t>
            </a:r>
          </a:p>
          <a:p>
            <a:pPr lvl="1"/>
            <a:r>
              <a:rPr lang="en-US" sz="2000">
                <a:latin typeface="Arial"/>
                <a:ea typeface="Roboto"/>
                <a:cs typeface="Arial"/>
              </a:rPr>
              <a:t>LCD shows the </a:t>
            </a:r>
            <a:r>
              <a:rPr lang="en-US" sz="2000" err="1">
                <a:latin typeface="Arial"/>
                <a:ea typeface="Roboto"/>
                <a:cs typeface="Arial"/>
              </a:rPr>
              <a:t>bluetooth</a:t>
            </a:r>
            <a:r>
              <a:rPr lang="en-US" sz="2000">
                <a:latin typeface="Arial"/>
                <a:ea typeface="Roboto"/>
                <a:cs typeface="Arial"/>
              </a:rPr>
              <a:t> mode</a:t>
            </a:r>
            <a:endParaRPr lang="en-US" sz="2000">
              <a:latin typeface="Arial"/>
              <a:cs typeface="Arial"/>
            </a:endParaRPr>
          </a:p>
          <a:p>
            <a:pPr lvl="1"/>
            <a:r>
              <a:rPr lang="en-US" sz="2000">
                <a:latin typeface="Arial"/>
                <a:ea typeface="Roboto"/>
                <a:cs typeface="Arial"/>
              </a:rPr>
              <a:t>Speaker “beeps” when moving backwards</a:t>
            </a:r>
          </a:p>
          <a:p>
            <a:endParaRPr lang="en-US"/>
          </a:p>
        </p:txBody>
      </p:sp>
      <p:grpSp>
        <p:nvGrpSpPr>
          <p:cNvPr id="5" name="Group 4">
            <a:extLst>
              <a:ext uri="{FF2B5EF4-FFF2-40B4-BE49-F238E27FC236}">
                <a16:creationId xmlns:a16="http://schemas.microsoft.com/office/drawing/2014/main" id="{59B4F253-E9C9-6C38-8EE9-3F5F4A8E8A33}"/>
              </a:ext>
            </a:extLst>
          </p:cNvPr>
          <p:cNvGrpSpPr/>
          <p:nvPr/>
        </p:nvGrpSpPr>
        <p:grpSpPr>
          <a:xfrm>
            <a:off x="6229985" y="2990035"/>
            <a:ext cx="5731510" cy="2451100"/>
            <a:chOff x="0" y="0"/>
            <a:chExt cx="5731510" cy="2451100"/>
          </a:xfrm>
        </p:grpSpPr>
        <p:pic>
          <p:nvPicPr>
            <p:cNvPr id="6" name="Picture 5" descr="A screenshot of a cell phone&#10;&#10;Description automatically generated with medium confidence">
              <a:extLst>
                <a:ext uri="{FF2B5EF4-FFF2-40B4-BE49-F238E27FC236}">
                  <a16:creationId xmlns:a16="http://schemas.microsoft.com/office/drawing/2014/main" id="{9E6B9BDE-AEC4-8B27-2110-86885FB7E2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31510" cy="2451100"/>
            </a:xfrm>
            <a:prstGeom prst="rect">
              <a:avLst/>
            </a:prstGeom>
            <a:noFill/>
            <a:ln>
              <a:noFill/>
            </a:ln>
          </p:spPr>
        </p:pic>
        <p:pic>
          <p:nvPicPr>
            <p:cNvPr id="7" name="Picture 6">
              <a:extLst>
                <a:ext uri="{FF2B5EF4-FFF2-40B4-BE49-F238E27FC236}">
                  <a16:creationId xmlns:a16="http://schemas.microsoft.com/office/drawing/2014/main" id="{602B1EDE-B551-5DA0-6CC0-CA48C7701346}"/>
                </a:ext>
              </a:extLst>
            </p:cNvPr>
            <p:cNvPicPr>
              <a:picLocks noChangeAspect="1"/>
            </p:cNvPicPr>
            <p:nvPr/>
          </p:nvPicPr>
          <p:blipFill rotWithShape="1">
            <a:blip r:embed="rId3">
              <a:extLst>
                <a:ext uri="{28A0092B-C50C-407E-A947-70E740481C1C}">
                  <a14:useLocalDpi xmlns:a14="http://schemas.microsoft.com/office/drawing/2010/main" val="0"/>
                </a:ext>
              </a:extLst>
            </a:blip>
            <a:srcRect t="7810" b="34531"/>
            <a:stretch/>
          </p:blipFill>
          <p:spPr bwMode="auto">
            <a:xfrm>
              <a:off x="2038350" y="614362"/>
              <a:ext cx="961390" cy="1240155"/>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2043029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D42D-6E62-DA4E-86DA-A47BB87ADDEC}"/>
              </a:ext>
            </a:extLst>
          </p:cNvPr>
          <p:cNvSpPr>
            <a:spLocks noGrp="1"/>
          </p:cNvSpPr>
          <p:nvPr>
            <p:ph type="title"/>
          </p:nvPr>
        </p:nvSpPr>
        <p:spPr/>
        <p:txBody>
          <a:bodyPr/>
          <a:lstStyle/>
          <a:p>
            <a:r>
              <a:rPr lang="en-US">
                <a:latin typeface="Roboto"/>
                <a:ea typeface="Roboto"/>
                <a:cs typeface="Roboto"/>
              </a:rPr>
              <a:t>Parts List</a:t>
            </a:r>
            <a:endParaRPr lang="en-US"/>
          </a:p>
        </p:txBody>
      </p:sp>
      <p:sp>
        <p:nvSpPr>
          <p:cNvPr id="3" name="Content Placeholder 2">
            <a:extLst>
              <a:ext uri="{FF2B5EF4-FFF2-40B4-BE49-F238E27FC236}">
                <a16:creationId xmlns:a16="http://schemas.microsoft.com/office/drawing/2014/main" id="{3618F33A-DD44-7070-6F51-C2A174993EDB}"/>
              </a:ext>
            </a:extLst>
          </p:cNvPr>
          <p:cNvSpPr>
            <a:spLocks noGrp="1"/>
          </p:cNvSpPr>
          <p:nvPr>
            <p:ph sz="half" idx="1"/>
          </p:nvPr>
        </p:nvSpPr>
        <p:spPr>
          <a:xfrm>
            <a:off x="379048" y="1215483"/>
            <a:ext cx="11468897" cy="4597992"/>
          </a:xfrm>
        </p:spPr>
        <p:txBody>
          <a:bodyPr vert="horz" lIns="91440" tIns="45720" rIns="91440" bIns="45720" rtlCol="0" anchor="t">
            <a:normAutofit fontScale="77500" lnSpcReduction="20000"/>
          </a:bodyPr>
          <a:lstStyle/>
          <a:p>
            <a:r>
              <a:rPr lang="en-US" err="1">
                <a:latin typeface="Roboto"/>
                <a:ea typeface="Roboto"/>
                <a:cs typeface="Roboto"/>
              </a:rPr>
              <a:t>Mbed</a:t>
            </a:r>
            <a:r>
              <a:rPr lang="en-US">
                <a:latin typeface="Roboto"/>
                <a:ea typeface="Roboto"/>
                <a:cs typeface="Roboto"/>
              </a:rPr>
              <a:t> LPC1768: </a:t>
            </a:r>
            <a:r>
              <a:rPr lang="en-US">
                <a:latin typeface="Roboto"/>
                <a:ea typeface="Roboto"/>
                <a:cs typeface="Roboto"/>
                <a:hlinkClick r:id="rId2"/>
              </a:rPr>
              <a:t>https://www.sparkfun.com/products/9564</a:t>
            </a:r>
            <a:endParaRPr lang="en-US">
              <a:latin typeface="Roboto"/>
              <a:ea typeface="Roboto"/>
              <a:cs typeface="Roboto"/>
            </a:endParaRPr>
          </a:p>
          <a:p>
            <a:r>
              <a:rPr lang="en-US">
                <a:latin typeface="Roboto"/>
                <a:ea typeface="Roboto"/>
                <a:cs typeface="Roboto"/>
              </a:rPr>
              <a:t>HC05 Bluetooth Module: </a:t>
            </a:r>
            <a:r>
              <a:rPr lang="en-US">
                <a:latin typeface="Roboto"/>
                <a:ea typeface="Roboto"/>
                <a:cs typeface="Roboto"/>
                <a:hlinkClick r:id="rId3"/>
              </a:rPr>
              <a:t>https://a.co/d/0m9C4Wu</a:t>
            </a:r>
            <a:endParaRPr lang="en-US">
              <a:latin typeface="Roboto"/>
              <a:ea typeface="Roboto"/>
              <a:cs typeface="Roboto"/>
            </a:endParaRPr>
          </a:p>
          <a:p>
            <a:r>
              <a:rPr lang="en-US">
                <a:latin typeface="Roboto"/>
                <a:ea typeface="Roboto"/>
                <a:cs typeface="Roboto"/>
              </a:rPr>
              <a:t>Jumper Wires: </a:t>
            </a:r>
            <a:r>
              <a:rPr lang="en-US">
                <a:latin typeface="Roboto"/>
                <a:ea typeface="Roboto"/>
                <a:cs typeface="Roboto"/>
                <a:hlinkClick r:id="rId4"/>
              </a:rPr>
              <a:t>https://www.sparkfun.com/products/124</a:t>
            </a:r>
            <a:r>
              <a:rPr lang="en-US">
                <a:latin typeface="Roboto"/>
                <a:ea typeface="Roboto"/>
                <a:cs typeface="Roboto"/>
              </a:rPr>
              <a:t>,</a:t>
            </a:r>
          </a:p>
          <a:p>
            <a:pPr marL="0" indent="0">
              <a:buNone/>
            </a:pPr>
            <a:r>
              <a:rPr lang="en-US">
                <a:latin typeface="Roboto"/>
                <a:ea typeface="Roboto"/>
                <a:cs typeface="Roboto"/>
              </a:rPr>
              <a:t> </a:t>
            </a:r>
            <a:r>
              <a:rPr lang="en-US">
                <a:latin typeface="Roboto"/>
                <a:ea typeface="Roboto"/>
                <a:cs typeface="Roboto"/>
                <a:hlinkClick r:id="rId5"/>
              </a:rPr>
              <a:t>https://www.sparkfun.com/products/11026</a:t>
            </a:r>
            <a:r>
              <a:rPr lang="en-US">
                <a:latin typeface="Roboto"/>
                <a:ea typeface="Roboto"/>
                <a:cs typeface="Roboto"/>
              </a:rPr>
              <a:t>, </a:t>
            </a:r>
            <a:r>
              <a:rPr lang="en-US">
                <a:latin typeface="Roboto"/>
                <a:ea typeface="Roboto"/>
                <a:cs typeface="Roboto"/>
                <a:hlinkClick r:id="rId6"/>
              </a:rPr>
              <a:t>https://www.sparkfun.com/products/12794</a:t>
            </a:r>
            <a:endParaRPr lang="en-US">
              <a:latin typeface="Roboto"/>
              <a:ea typeface="Roboto"/>
              <a:cs typeface="Roboto"/>
            </a:endParaRPr>
          </a:p>
          <a:p>
            <a:r>
              <a:rPr lang="en-US">
                <a:latin typeface="Roboto"/>
                <a:ea typeface="Roboto"/>
                <a:cs typeface="Roboto"/>
              </a:rPr>
              <a:t>Ultrasonic Sensor (HC-SR04): </a:t>
            </a:r>
            <a:r>
              <a:rPr lang="en-US">
                <a:latin typeface="Roboto"/>
                <a:ea typeface="Roboto"/>
                <a:cs typeface="Roboto"/>
                <a:hlinkClick r:id="rId7"/>
              </a:rPr>
              <a:t>https://www.digikey.com/en/products/detail/osepp-electronics-ltd/HC-SR04/11198533</a:t>
            </a:r>
            <a:endParaRPr lang="en-US">
              <a:latin typeface="Roboto"/>
              <a:ea typeface="Roboto"/>
              <a:cs typeface="Roboto"/>
            </a:endParaRPr>
          </a:p>
          <a:p>
            <a:r>
              <a:rPr lang="en-US">
                <a:latin typeface="Roboto"/>
                <a:ea typeface="Roboto"/>
                <a:cs typeface="Roboto"/>
              </a:rPr>
              <a:t>H-Bridge (</a:t>
            </a:r>
            <a:r>
              <a:rPr lang="en-US" err="1">
                <a:latin typeface="Roboto"/>
                <a:ea typeface="Roboto"/>
                <a:cs typeface="Roboto"/>
              </a:rPr>
              <a:t>SparkFun</a:t>
            </a:r>
            <a:r>
              <a:rPr lang="en-US">
                <a:latin typeface="Roboto"/>
                <a:ea typeface="Roboto"/>
                <a:cs typeface="Roboto"/>
              </a:rPr>
              <a:t> Motor Driver): </a:t>
            </a:r>
            <a:r>
              <a:rPr lang="en-US">
                <a:latin typeface="Roboto"/>
                <a:ea typeface="Roboto"/>
                <a:cs typeface="Roboto"/>
                <a:hlinkClick r:id="rId8"/>
              </a:rPr>
              <a:t>https://www.sparkfun.com/products/14450</a:t>
            </a:r>
            <a:endParaRPr lang="en-US">
              <a:latin typeface="Roboto"/>
              <a:ea typeface="Roboto"/>
              <a:cs typeface="Roboto"/>
            </a:endParaRPr>
          </a:p>
          <a:p>
            <a:r>
              <a:rPr lang="en-US">
                <a:latin typeface="Roboto"/>
                <a:ea typeface="Roboto"/>
                <a:cs typeface="Roboto"/>
              </a:rPr>
              <a:t>uLCD-144-G2 128: </a:t>
            </a:r>
            <a:r>
              <a:rPr lang="en-US">
                <a:latin typeface="Roboto"/>
                <a:ea typeface="Roboto"/>
                <a:cs typeface="Roboto"/>
                <a:hlinkClick r:id="rId9"/>
              </a:rPr>
              <a:t>https://www.sparkfun.com/products/11377</a:t>
            </a:r>
            <a:endParaRPr lang="en-US">
              <a:latin typeface="Roboto"/>
              <a:ea typeface="Roboto"/>
              <a:cs typeface="Roboto"/>
            </a:endParaRPr>
          </a:p>
          <a:p>
            <a:r>
              <a:rPr lang="en-US">
                <a:latin typeface="Roboto"/>
                <a:ea typeface="Roboto"/>
                <a:cs typeface="Roboto"/>
              </a:rPr>
              <a:t>Speaker: </a:t>
            </a:r>
            <a:r>
              <a:rPr lang="en-US">
                <a:latin typeface="Roboto"/>
                <a:ea typeface="Roboto"/>
                <a:cs typeface="Roboto"/>
                <a:hlinkClick r:id="rId10"/>
              </a:rPr>
              <a:t>https://www.sparkfun.com/products/11089</a:t>
            </a:r>
            <a:endParaRPr lang="en-US">
              <a:latin typeface="Roboto"/>
              <a:ea typeface="Roboto"/>
              <a:cs typeface="Roboto"/>
            </a:endParaRPr>
          </a:p>
          <a:p>
            <a:r>
              <a:rPr lang="en-US">
                <a:latin typeface="Roboto"/>
                <a:ea typeface="Roboto"/>
                <a:cs typeface="Roboto"/>
              </a:rPr>
              <a:t>DC Motor (DG01D) x2: </a:t>
            </a:r>
            <a:r>
              <a:rPr lang="en-US">
                <a:latin typeface="Roboto"/>
                <a:ea typeface="Roboto"/>
                <a:cs typeface="Roboto"/>
                <a:hlinkClick r:id="rId11"/>
              </a:rPr>
              <a:t>https://www.sparkfun.com/products/13302</a:t>
            </a:r>
            <a:endParaRPr lang="en-US">
              <a:latin typeface="Roboto"/>
              <a:ea typeface="Roboto"/>
              <a:cs typeface="Roboto"/>
            </a:endParaRPr>
          </a:p>
          <a:p>
            <a:r>
              <a:rPr lang="en-US">
                <a:latin typeface="Roboto"/>
                <a:ea typeface="Roboto"/>
                <a:cs typeface="Roboto"/>
              </a:rPr>
              <a:t>Rubber Wheels x2: </a:t>
            </a:r>
            <a:r>
              <a:rPr lang="en-US">
                <a:latin typeface="Roboto"/>
                <a:ea typeface="Roboto"/>
                <a:cs typeface="Roboto"/>
                <a:hlinkClick r:id="rId12"/>
              </a:rPr>
              <a:t>https://www.sparkfun.com/products/13259</a:t>
            </a:r>
            <a:endParaRPr lang="en-US">
              <a:latin typeface="Roboto"/>
              <a:ea typeface="Roboto"/>
              <a:cs typeface="Roboto"/>
            </a:endParaRPr>
          </a:p>
          <a:p>
            <a:r>
              <a:rPr lang="en-US">
                <a:latin typeface="Roboto"/>
                <a:ea typeface="Roboto"/>
                <a:cs typeface="Roboto"/>
              </a:rPr>
              <a:t>Shadow Chassis: </a:t>
            </a:r>
            <a:r>
              <a:rPr lang="en-US">
                <a:latin typeface="Roboto"/>
                <a:ea typeface="Roboto"/>
                <a:cs typeface="Roboto"/>
                <a:hlinkClick r:id="rId13"/>
              </a:rPr>
              <a:t>https://www.sparkfun.com/products/13301</a:t>
            </a:r>
            <a:endParaRPr lang="en-US">
              <a:latin typeface="Roboto"/>
              <a:ea typeface="Roboto"/>
              <a:cs typeface="Roboto"/>
            </a:endParaRPr>
          </a:p>
          <a:p>
            <a:r>
              <a:rPr lang="en-US">
                <a:latin typeface="Roboto"/>
                <a:ea typeface="Roboto"/>
                <a:cs typeface="Roboto"/>
              </a:rPr>
              <a:t>AAA Batteries x4: https://a.co/d/3kETYpp</a:t>
            </a:r>
          </a:p>
        </p:txBody>
      </p:sp>
    </p:spTree>
    <p:extLst>
      <p:ext uri="{BB962C8B-B14F-4D97-AF65-F5344CB8AC3E}">
        <p14:creationId xmlns:p14="http://schemas.microsoft.com/office/powerpoint/2010/main" val="3522481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p:txBody>
          <a:bodyPr>
            <a:normAutofit/>
          </a:bodyPr>
          <a:lstStyle/>
          <a:p>
            <a:r>
              <a:rPr lang="en-US" b="1">
                <a:latin typeface="Roboto" panose="02000000000000000000" pitchFamily="2" charset="0"/>
                <a:ea typeface="Roboto" panose="02000000000000000000" pitchFamily="2" charset="0"/>
              </a:rPr>
              <a:t>Block Diagram</a:t>
            </a:r>
          </a:p>
        </p:txBody>
      </p:sp>
      <p:pic>
        <p:nvPicPr>
          <p:cNvPr id="6" name="Content Placeholder 5" descr="Diagram&#10;&#10;Description automatically generated">
            <a:extLst>
              <a:ext uri="{FF2B5EF4-FFF2-40B4-BE49-F238E27FC236}">
                <a16:creationId xmlns:a16="http://schemas.microsoft.com/office/drawing/2014/main" id="{C3E094A5-8008-F9CD-CC45-0F31B7B420A1}"/>
              </a:ext>
            </a:extLst>
          </p:cNvPr>
          <p:cNvPicPr>
            <a:picLocks noGrp="1" noChangeAspect="1"/>
          </p:cNvPicPr>
          <p:nvPr>
            <p:ph idx="1"/>
          </p:nvPr>
        </p:nvPicPr>
        <p:blipFill>
          <a:blip r:embed="rId2"/>
          <a:stretch>
            <a:fillRect/>
          </a:stretch>
        </p:blipFill>
        <p:spPr>
          <a:xfrm>
            <a:off x="1585957" y="917077"/>
            <a:ext cx="9020085" cy="5023845"/>
          </a:xfrm>
        </p:spPr>
      </p:pic>
    </p:spTree>
    <p:extLst>
      <p:ext uri="{BB962C8B-B14F-4D97-AF65-F5344CB8AC3E}">
        <p14:creationId xmlns:p14="http://schemas.microsoft.com/office/powerpoint/2010/main" val="215982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p:txBody>
          <a:bodyPr>
            <a:normAutofit/>
          </a:bodyPr>
          <a:lstStyle/>
          <a:p>
            <a:r>
              <a:rPr lang="en-US" b="1">
                <a:latin typeface="Roboto" panose="02000000000000000000" pitchFamily="2" charset="0"/>
                <a:ea typeface="Roboto" panose="02000000000000000000" pitchFamily="2" charset="0"/>
              </a:rPr>
              <a:t>Schemati</a:t>
            </a:r>
            <a:r>
              <a:rPr lang="en-US"/>
              <a:t>c</a:t>
            </a:r>
            <a:endParaRPr lang="en-US" b="1">
              <a:latin typeface="Roboto" panose="02000000000000000000" pitchFamily="2" charset="0"/>
              <a:ea typeface="Roboto" panose="02000000000000000000" pitchFamily="2" charset="0"/>
            </a:endParaRPr>
          </a:p>
        </p:txBody>
      </p:sp>
      <p:pic>
        <p:nvPicPr>
          <p:cNvPr id="7" name="Content Placeholder 6" descr="Diagram&#10;&#10;Description automatically generated">
            <a:extLst>
              <a:ext uri="{FF2B5EF4-FFF2-40B4-BE49-F238E27FC236}">
                <a16:creationId xmlns:a16="http://schemas.microsoft.com/office/drawing/2014/main" id="{F98BE907-153D-7F68-DF2F-ADD02B59D94D}"/>
              </a:ext>
            </a:extLst>
          </p:cNvPr>
          <p:cNvPicPr>
            <a:picLocks noGrp="1" noChangeAspect="1"/>
          </p:cNvPicPr>
          <p:nvPr>
            <p:ph idx="1"/>
          </p:nvPr>
        </p:nvPicPr>
        <p:blipFill>
          <a:blip r:embed="rId2"/>
          <a:stretch>
            <a:fillRect/>
          </a:stretch>
        </p:blipFill>
        <p:spPr>
          <a:xfrm>
            <a:off x="2272669" y="1040534"/>
            <a:ext cx="6631186" cy="5284730"/>
          </a:xfrm>
        </p:spPr>
      </p:pic>
    </p:spTree>
    <p:extLst>
      <p:ext uri="{BB962C8B-B14F-4D97-AF65-F5344CB8AC3E}">
        <p14:creationId xmlns:p14="http://schemas.microsoft.com/office/powerpoint/2010/main" val="112636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C719-1994-4D99-818D-2F6FF8660381}"/>
              </a:ext>
            </a:extLst>
          </p:cNvPr>
          <p:cNvSpPr>
            <a:spLocks noGrp="1"/>
          </p:cNvSpPr>
          <p:nvPr>
            <p:ph type="title"/>
          </p:nvPr>
        </p:nvSpPr>
        <p:spPr>
          <a:xfrm>
            <a:off x="381000" y="200722"/>
            <a:ext cx="11430000" cy="1014761"/>
          </a:xfrm>
        </p:spPr>
        <p:txBody>
          <a:bodyPr anchor="ctr">
            <a:normAutofit/>
          </a:bodyPr>
          <a:lstStyle/>
          <a:p>
            <a:r>
              <a:rPr lang="en-US"/>
              <a:t>Picture of the Robot</a:t>
            </a:r>
          </a:p>
        </p:txBody>
      </p:sp>
      <p:pic>
        <p:nvPicPr>
          <p:cNvPr id="8" name="Content Placeholder 7">
            <a:extLst>
              <a:ext uri="{FF2B5EF4-FFF2-40B4-BE49-F238E27FC236}">
                <a16:creationId xmlns:a16="http://schemas.microsoft.com/office/drawing/2014/main" id="{B299513B-3E1B-B64D-E940-FDEF10E7FB8C}"/>
              </a:ext>
            </a:extLst>
          </p:cNvPr>
          <p:cNvPicPr>
            <a:picLocks noGrp="1" noChangeAspect="1"/>
          </p:cNvPicPr>
          <p:nvPr>
            <p:ph sz="half" idx="2"/>
          </p:nvPr>
        </p:nvPicPr>
        <p:blipFill>
          <a:blip r:embed="rId2"/>
          <a:stretch>
            <a:fillRect/>
          </a:stretch>
        </p:blipFill>
        <p:spPr>
          <a:xfrm>
            <a:off x="7078428" y="1011321"/>
            <a:ext cx="3626518" cy="4835358"/>
          </a:xfrm>
        </p:spPr>
      </p:pic>
      <p:pic>
        <p:nvPicPr>
          <p:cNvPr id="10" name="Picture 9" descr="A picture containing indoor, floor&#10;&#10;Description automatically generated">
            <a:extLst>
              <a:ext uri="{FF2B5EF4-FFF2-40B4-BE49-F238E27FC236}">
                <a16:creationId xmlns:a16="http://schemas.microsoft.com/office/drawing/2014/main" id="{E1F358D4-9A51-2938-C796-4A385E6961D6}"/>
              </a:ext>
            </a:extLst>
          </p:cNvPr>
          <p:cNvPicPr>
            <a:picLocks noChangeAspect="1"/>
          </p:cNvPicPr>
          <p:nvPr/>
        </p:nvPicPr>
        <p:blipFill>
          <a:blip r:embed="rId3"/>
          <a:stretch>
            <a:fillRect/>
          </a:stretch>
        </p:blipFill>
        <p:spPr>
          <a:xfrm>
            <a:off x="738906" y="1597891"/>
            <a:ext cx="5246256" cy="3934691"/>
          </a:xfrm>
          <a:prstGeom prst="rect">
            <a:avLst/>
          </a:prstGeom>
        </p:spPr>
      </p:pic>
    </p:spTree>
    <p:extLst>
      <p:ext uri="{BB962C8B-B14F-4D97-AF65-F5344CB8AC3E}">
        <p14:creationId xmlns:p14="http://schemas.microsoft.com/office/powerpoint/2010/main" val="2396963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13851-7DBC-49F3-822A-6EEC993C386F}"/>
              </a:ext>
            </a:extLst>
          </p:cNvPr>
          <p:cNvSpPr>
            <a:spLocks noGrp="1"/>
          </p:cNvSpPr>
          <p:nvPr>
            <p:ph type="title"/>
          </p:nvPr>
        </p:nvSpPr>
        <p:spPr/>
        <p:txBody>
          <a:bodyPr/>
          <a:lstStyle/>
          <a:p>
            <a:r>
              <a:rPr lang="en-US"/>
              <a:t>Conclusion &amp; Future Direction</a:t>
            </a:r>
          </a:p>
        </p:txBody>
      </p:sp>
      <p:pic>
        <p:nvPicPr>
          <p:cNvPr id="5" name="Picture 5" descr="A picture containing text, electronics&#10;&#10;Description automatically generated">
            <a:extLst>
              <a:ext uri="{FF2B5EF4-FFF2-40B4-BE49-F238E27FC236}">
                <a16:creationId xmlns:a16="http://schemas.microsoft.com/office/drawing/2014/main" id="{6CA4D92F-6A8D-2079-F8E9-B160FB84A72F}"/>
              </a:ext>
            </a:extLst>
          </p:cNvPr>
          <p:cNvPicPr>
            <a:picLocks noGrp="1" noChangeAspect="1"/>
          </p:cNvPicPr>
          <p:nvPr>
            <p:ph sz="half" idx="1"/>
          </p:nvPr>
        </p:nvPicPr>
        <p:blipFill>
          <a:blip r:embed="rId2"/>
          <a:stretch>
            <a:fillRect/>
          </a:stretch>
        </p:blipFill>
        <p:spPr>
          <a:xfrm>
            <a:off x="1073898" y="1215483"/>
            <a:ext cx="4225652" cy="4225652"/>
          </a:xfrm>
        </p:spPr>
      </p:pic>
      <p:pic>
        <p:nvPicPr>
          <p:cNvPr id="6" name="Picture 6" descr="A picture containing text, electronics&#10;&#10;Description automatically generated">
            <a:extLst>
              <a:ext uri="{FF2B5EF4-FFF2-40B4-BE49-F238E27FC236}">
                <a16:creationId xmlns:a16="http://schemas.microsoft.com/office/drawing/2014/main" id="{32EBC2B5-4A31-5EA5-6B4C-1A214FE6A647}"/>
              </a:ext>
            </a:extLst>
          </p:cNvPr>
          <p:cNvPicPr>
            <a:picLocks noGrp="1" noChangeAspect="1"/>
          </p:cNvPicPr>
          <p:nvPr>
            <p:ph sz="half" idx="2"/>
          </p:nvPr>
        </p:nvPicPr>
        <p:blipFill>
          <a:blip r:embed="rId3"/>
          <a:stretch>
            <a:fillRect/>
          </a:stretch>
        </p:blipFill>
        <p:spPr>
          <a:xfrm>
            <a:off x="6891474" y="1215483"/>
            <a:ext cx="4225652" cy="4225652"/>
          </a:xfrm>
        </p:spPr>
      </p:pic>
    </p:spTree>
    <p:extLst>
      <p:ext uri="{BB962C8B-B14F-4D97-AF65-F5344CB8AC3E}">
        <p14:creationId xmlns:p14="http://schemas.microsoft.com/office/powerpoint/2010/main" val="328462140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F06818590BCBE4E8C1122DA88DB1A27" ma:contentTypeVersion="11" ma:contentTypeDescription="Create a new document." ma:contentTypeScope="" ma:versionID="3b8e01326f5c3233f3986af0596c97c8">
  <xsd:schema xmlns:xsd="http://www.w3.org/2001/XMLSchema" xmlns:xs="http://www.w3.org/2001/XMLSchema" xmlns:p="http://schemas.microsoft.com/office/2006/metadata/properties" xmlns:ns2="b49566b8-ce4e-4072-bd26-314a1726ec5b" xmlns:ns3="729c1d5f-ca54-473a-91ed-438cf72d659f" targetNamespace="http://schemas.microsoft.com/office/2006/metadata/properties" ma:root="true" ma:fieldsID="2eebae2780355e8bef9e0c697207ac9b" ns2:_="" ns3:_="">
    <xsd:import namespace="b49566b8-ce4e-4072-bd26-314a1726ec5b"/>
    <xsd:import namespace="729c1d5f-ca54-473a-91ed-438cf72d659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9566b8-ce4e-4072-bd26-314a1726ec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c2506c3-735d-4e70-aa79-204d06275b9f"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9c1d5f-ca54-473a-91ed-438cf72d659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4d8764b9-c15e-4162-97a0-0bc49409847b}" ma:internalName="TaxCatchAll" ma:showField="CatchAllData" ma:web="729c1d5f-ca54-473a-91ed-438cf72d65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49566b8-ce4e-4072-bd26-314a1726ec5b">
      <Terms xmlns="http://schemas.microsoft.com/office/infopath/2007/PartnerControls"/>
    </lcf76f155ced4ddcb4097134ff3c332f>
    <TaxCatchAll xmlns="729c1d5f-ca54-473a-91ed-438cf72d659f" xsi:nil="true"/>
  </documentManagement>
</p:properties>
</file>

<file path=customXml/itemProps1.xml><?xml version="1.0" encoding="utf-8"?>
<ds:datastoreItem xmlns:ds="http://schemas.openxmlformats.org/officeDocument/2006/customXml" ds:itemID="{43C0E75A-EFD6-41E4-A117-28AAAD5DB441}"/>
</file>

<file path=customXml/itemProps2.xml><?xml version="1.0" encoding="utf-8"?>
<ds:datastoreItem xmlns:ds="http://schemas.openxmlformats.org/officeDocument/2006/customXml" ds:itemID="{AC7230D0-0507-4429-9E39-D55BDAC48E2A}">
  <ds:schemaRefs>
    <ds:schemaRef ds:uri="http://schemas.microsoft.com/sharepoint/v3/contenttype/forms"/>
  </ds:schemaRefs>
</ds:datastoreItem>
</file>

<file path=customXml/itemProps3.xml><?xml version="1.0" encoding="utf-8"?>
<ds:datastoreItem xmlns:ds="http://schemas.openxmlformats.org/officeDocument/2006/customXml" ds:itemID="{18E3B19D-2FF3-4A27-9CB2-EB2A206B511B}">
  <ds:schemaRefs>
    <ds:schemaRef ds:uri="729c1d5f-ca54-473a-91ed-438cf72d659f"/>
    <ds:schemaRef ds:uri="b49566b8-ce4e-4072-bd26-314a1726ec5b"/>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GATech_PPTtemplate_2021_wide</Template>
  <Application>Microsoft Office PowerPoint</Application>
  <PresentationFormat>Widescreen</PresentationFormat>
  <Slides>8</Slides>
  <Notes>0</Notes>
  <HiddenSlides>0</HiddenSlides>
  <ScaleCrop>false</ScaleCrop>
  <HeadingPairs>
    <vt:vector size="4" baseType="variant">
      <vt:variant>
        <vt:lpstr>Theme</vt:lpstr>
      </vt:variant>
      <vt:variant>
        <vt:i4>2</vt:i4>
      </vt:variant>
      <vt:variant>
        <vt:lpstr>Slide Titles</vt:lpstr>
      </vt:variant>
      <vt:variant>
        <vt:i4>8</vt:i4>
      </vt:variant>
    </vt:vector>
  </HeadingPairs>
  <TitlesOfParts>
    <vt:vector size="10" baseType="lpstr">
      <vt:lpstr>Custom Design</vt:lpstr>
      <vt:lpstr>1_Custom Design</vt:lpstr>
      <vt:lpstr>Distance Sensing Robot with Voice Control</vt:lpstr>
      <vt:lpstr>Introduction</vt:lpstr>
      <vt:lpstr>Functionality</vt:lpstr>
      <vt:lpstr>Parts List</vt:lpstr>
      <vt:lpstr>Block Diagram</vt:lpstr>
      <vt:lpstr>Schematic</vt:lpstr>
      <vt:lpstr>Picture of the Robot</vt:lpstr>
      <vt:lpstr>Conclusion &amp; Future Direction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Mobile Robot - Bobert</dc:title>
  <dc:creator>Changxuan Yao</dc:creator>
  <cp:revision>1</cp:revision>
  <dcterms:created xsi:type="dcterms:W3CDTF">2021-12-13T23:37:49Z</dcterms:created>
  <dcterms:modified xsi:type="dcterms:W3CDTF">2023-05-03T15:22:04Z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0x010100FF06818590BCBE4E8C1122DA88DB1A27</vt:lpwstr>
  </property>
  <property fmtid="{D5CDD505-2E9C-101B-9397-08002B2CF9AE}" pid="3" name="MediaServiceImageTags">
    <vt:lpwstr/>
  </property>
</Properties>
</file>